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812" r:id="rId2"/>
    <p:sldId id="1811" r:id="rId3"/>
    <p:sldId id="1808" r:id="rId4"/>
    <p:sldId id="1809" r:id="rId5"/>
    <p:sldId id="1810" r:id="rId6"/>
  </p:sldIdLst>
  <p:sldSz cx="9144000" cy="6858000" type="screen4x3"/>
  <p:notesSz cx="70358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FC"/>
    <a:srgbClr val="F6E0E0"/>
    <a:srgbClr val="E6D0D0"/>
    <a:srgbClr val="D7E8FD"/>
    <a:srgbClr val="E0E0E0"/>
    <a:srgbClr val="9AC8FD"/>
    <a:srgbClr val="74C2F6"/>
    <a:srgbClr val="6D384F"/>
    <a:srgbClr val="4D2123"/>
    <a:srgbClr val="39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757"/>
    <p:restoredTop sz="94660"/>
  </p:normalViewPr>
  <p:slideViewPr>
    <p:cSldViewPr snapToGrid="0">
      <p:cViewPr>
        <p:scale>
          <a:sx n="125" d="100"/>
          <a:sy n="125" d="100"/>
        </p:scale>
        <p:origin x="552" y="328"/>
      </p:cViewPr>
      <p:guideLst>
        <p:guide orient="horz" pos="2256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8064"/>
    </p:cViewPr>
  </p:sorterViewPr>
  <p:notesViewPr>
    <p:cSldViewPr snapToGrid="0">
      <p:cViewPr varScale="1">
        <p:scale>
          <a:sx n="117" d="100"/>
          <a:sy n="117" d="100"/>
        </p:scale>
        <p:origin x="3528" y="176"/>
      </p:cViewPr>
      <p:guideLst>
        <p:guide orient="horz" pos="2896"/>
        <p:guide pos="22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33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001" tIns="48500" rIns="97001" bIns="48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1929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1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92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298450"/>
            <a:ext cx="2079625" cy="5873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298450"/>
            <a:ext cx="6086475" cy="5873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9100" y="298450"/>
            <a:ext cx="8280400" cy="908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16764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2750" y="40005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2750" y="298450"/>
            <a:ext cx="8318500" cy="587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676400"/>
            <a:ext cx="408305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8305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676400"/>
            <a:ext cx="40830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830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676400"/>
            <a:ext cx="83185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5" name="Line 21"/>
          <p:cNvSpPr>
            <a:spLocks noChangeShapeType="1"/>
          </p:cNvSpPr>
          <p:nvPr userDrawn="1"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5397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228600" y="1250950"/>
            <a:ext cx="8686800" cy="96838"/>
          </a:xfrm>
          <a:prstGeom prst="rect">
            <a:avLst/>
          </a:prstGeom>
          <a:solidFill>
            <a:srgbClr val="3333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228600" y="1398588"/>
            <a:ext cx="8686800" cy="49212"/>
          </a:xfrm>
          <a:prstGeom prst="rect">
            <a:avLst/>
          </a:prstGeom>
          <a:solidFill>
            <a:srgbClr val="333399">
              <a:alpha val="78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 spd="med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9pPr>
    </p:titleStyle>
    <p:bodyStyle>
      <a:lvl1pPr marL="292100" indent="-292100" algn="l" rtl="0" eaLnBrk="0" fontAlgn="base" hangingPunct="0">
        <a:lnSpc>
          <a:spcPts val="2400"/>
        </a:lnSpc>
        <a:spcBef>
          <a:spcPts val="6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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00100" indent="-342900" algn="l" rtl="0" eaLnBrk="0" fontAlgn="base" hangingPunct="0">
        <a:lnSpc>
          <a:spcPts val="2400"/>
        </a:lnSpc>
        <a:spcBef>
          <a:spcPct val="0"/>
        </a:spcBef>
        <a:spcAft>
          <a:spcPts val="400"/>
        </a:spcAft>
        <a:buClr>
          <a:srgbClr val="0C7B9C"/>
        </a:buClr>
        <a:buSzPct val="100000"/>
        <a:buFont typeface="Arial" charset="0"/>
        <a:buChar char="—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914400" algn="l" rtl="0" eaLnBrk="0" fontAlgn="base" hangingPunct="0">
        <a:lnSpc>
          <a:spcPts val="2400"/>
        </a:lnSpc>
        <a:spcBef>
          <a:spcPct val="0"/>
        </a:spcBef>
        <a:spcAft>
          <a:spcPts val="400"/>
        </a:spcAft>
        <a:buClr>
          <a:srgbClr val="0C7B9C"/>
        </a:buClr>
        <a:buSzPct val="100000"/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E9131-B12E-E744-A902-DA846C59598D}"/>
              </a:ext>
            </a:extLst>
          </p:cNvPr>
          <p:cNvGrpSpPr/>
          <p:nvPr/>
        </p:nvGrpSpPr>
        <p:grpSpPr>
          <a:xfrm>
            <a:off x="209550" y="503434"/>
            <a:ext cx="8686800" cy="754714"/>
            <a:chOff x="209550" y="503434"/>
            <a:chExt cx="8686800" cy="75471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29043B-84D1-1C4D-BE31-43D8FD3C9F15}"/>
                </a:ext>
              </a:extLst>
            </p:cNvPr>
            <p:cNvGrpSpPr/>
            <p:nvPr/>
          </p:nvGrpSpPr>
          <p:grpSpPr>
            <a:xfrm>
              <a:off x="209550" y="1163216"/>
              <a:ext cx="8686800" cy="94932"/>
              <a:chOff x="209550" y="618686"/>
              <a:chExt cx="8686800" cy="94932"/>
            </a:xfrm>
          </p:grpSpPr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B5DCCDAB-9072-A446-8613-40B4B17DE8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18686"/>
                <a:ext cx="8686800" cy="45720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Chalkboard Bold" pitchFamily="1" charset="0"/>
                </a:endParaRPr>
              </a:p>
            </p:txBody>
          </p:sp>
          <p:sp>
            <p:nvSpPr>
              <p:cNvPr id="15" name="Rectangle 23">
                <a:extLst>
                  <a:ext uri="{FF2B5EF4-FFF2-40B4-BE49-F238E27FC236}">
                    <a16:creationId xmlns:a16="http://schemas.microsoft.com/office/drawing/2014/main" id="{0FFDA4B8-3A23-DA4D-BA75-8C46D3D355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86186"/>
                <a:ext cx="8686800" cy="27432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Chalkboard Bold" pitchFamily="1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D69A7-FAE6-BE42-A5E4-05E03D132F88}"/>
                </a:ext>
              </a:extLst>
            </p:cNvPr>
            <p:cNvSpPr/>
            <p:nvPr/>
          </p:nvSpPr>
          <p:spPr bwMode="auto">
            <a:xfrm>
              <a:off x="209550" y="503434"/>
              <a:ext cx="8686800" cy="25708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</p:grpSp>
      <p:sp>
        <p:nvSpPr>
          <p:cNvPr id="836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67427"/>
            <a:ext cx="9144000" cy="90805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>
                    <a:srgbClr val="000000"/>
                  </a:outerShdw>
                </a:effectLst>
              </a:rPr>
              <a:t>Database Application: Study Maximal Compression States of 194 Binary Mixtures</a:t>
            </a:r>
            <a:endParaRPr lang="en-US" sz="3200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97844" y="1875098"/>
            <a:ext cx="983847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5846" y="5337857"/>
            <a:ext cx="2400074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D4B8A-41B9-C64F-AD18-65315BCA99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4924" y="1708309"/>
            <a:ext cx="7504994" cy="507042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D530992-258A-9D4D-92AC-8DEA4682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9550" y="0"/>
            <a:ext cx="9144000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7732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E9131-B12E-E744-A902-DA846C59598D}"/>
              </a:ext>
            </a:extLst>
          </p:cNvPr>
          <p:cNvGrpSpPr/>
          <p:nvPr/>
        </p:nvGrpSpPr>
        <p:grpSpPr>
          <a:xfrm>
            <a:off x="209550" y="503434"/>
            <a:ext cx="8686800" cy="754714"/>
            <a:chOff x="209550" y="503434"/>
            <a:chExt cx="8686800" cy="75471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29043B-84D1-1C4D-BE31-43D8FD3C9F15}"/>
                </a:ext>
              </a:extLst>
            </p:cNvPr>
            <p:cNvGrpSpPr/>
            <p:nvPr/>
          </p:nvGrpSpPr>
          <p:grpSpPr>
            <a:xfrm>
              <a:off x="209550" y="1163216"/>
              <a:ext cx="8686800" cy="94932"/>
              <a:chOff x="209550" y="618686"/>
              <a:chExt cx="8686800" cy="94932"/>
            </a:xfrm>
          </p:grpSpPr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B5DCCDAB-9072-A446-8613-40B4B17DE8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18686"/>
                <a:ext cx="8686800" cy="45720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Chalkboard Bold" pitchFamily="1" charset="0"/>
                </a:endParaRPr>
              </a:p>
            </p:txBody>
          </p:sp>
          <p:sp>
            <p:nvSpPr>
              <p:cNvPr id="15" name="Rectangle 23">
                <a:extLst>
                  <a:ext uri="{FF2B5EF4-FFF2-40B4-BE49-F238E27FC236}">
                    <a16:creationId xmlns:a16="http://schemas.microsoft.com/office/drawing/2014/main" id="{0FFDA4B8-3A23-DA4D-BA75-8C46D3D355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86186"/>
                <a:ext cx="8686800" cy="27432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Chalkboard Bold" pitchFamily="1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D69A7-FAE6-BE42-A5E4-05E03D132F88}"/>
                </a:ext>
              </a:extLst>
            </p:cNvPr>
            <p:cNvSpPr/>
            <p:nvPr/>
          </p:nvSpPr>
          <p:spPr bwMode="auto">
            <a:xfrm>
              <a:off x="209550" y="503434"/>
              <a:ext cx="8686800" cy="25708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</p:grpSp>
      <p:sp>
        <p:nvSpPr>
          <p:cNvPr id="836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67427"/>
            <a:ext cx="9144000" cy="90805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>
                    <a:srgbClr val="000000"/>
                  </a:outerShdw>
                </a:effectLst>
              </a:rPr>
              <a:t>Database Application: Study Maximal Compression States of 194 Binary Mixtures</a:t>
            </a:r>
            <a:endParaRPr lang="en-US" sz="3200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97844" y="1875098"/>
            <a:ext cx="983847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5846" y="5337857"/>
            <a:ext cx="2400074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D4B8A-41B9-C64F-AD18-65315BCA99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4924" y="1708309"/>
            <a:ext cx="7504994" cy="5070424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D530992-258A-9D4D-92AC-8DEA4682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9550" y="0"/>
            <a:ext cx="9144000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050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E9131-B12E-E744-A902-DA846C59598D}"/>
              </a:ext>
            </a:extLst>
          </p:cNvPr>
          <p:cNvGrpSpPr/>
          <p:nvPr/>
        </p:nvGrpSpPr>
        <p:grpSpPr>
          <a:xfrm>
            <a:off x="209550" y="503434"/>
            <a:ext cx="8686800" cy="754714"/>
            <a:chOff x="209550" y="503434"/>
            <a:chExt cx="8686800" cy="75471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29043B-84D1-1C4D-BE31-43D8FD3C9F15}"/>
                </a:ext>
              </a:extLst>
            </p:cNvPr>
            <p:cNvGrpSpPr/>
            <p:nvPr/>
          </p:nvGrpSpPr>
          <p:grpSpPr>
            <a:xfrm>
              <a:off x="209550" y="1163216"/>
              <a:ext cx="8686800" cy="94932"/>
              <a:chOff x="209550" y="618686"/>
              <a:chExt cx="8686800" cy="94932"/>
            </a:xfrm>
          </p:grpSpPr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B5DCCDAB-9072-A446-8613-40B4B17DE8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18686"/>
                <a:ext cx="8686800" cy="45720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Chalkboard Bold" pitchFamily="1" charset="0"/>
                </a:endParaRPr>
              </a:p>
            </p:txBody>
          </p:sp>
          <p:sp>
            <p:nvSpPr>
              <p:cNvPr id="15" name="Rectangle 23">
                <a:extLst>
                  <a:ext uri="{FF2B5EF4-FFF2-40B4-BE49-F238E27FC236}">
                    <a16:creationId xmlns:a16="http://schemas.microsoft.com/office/drawing/2014/main" id="{0FFDA4B8-3A23-DA4D-BA75-8C46D3D355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86186"/>
                <a:ext cx="8686800" cy="27432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Chalkboard Bold" pitchFamily="1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D69A7-FAE6-BE42-A5E4-05E03D132F88}"/>
                </a:ext>
              </a:extLst>
            </p:cNvPr>
            <p:cNvSpPr/>
            <p:nvPr/>
          </p:nvSpPr>
          <p:spPr bwMode="auto">
            <a:xfrm>
              <a:off x="209550" y="503434"/>
              <a:ext cx="8686800" cy="25708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</p:grpSp>
      <p:sp>
        <p:nvSpPr>
          <p:cNvPr id="836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67427"/>
            <a:ext cx="9144000" cy="90805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>
                    <a:srgbClr val="000000"/>
                  </a:outerShdw>
                </a:effectLst>
              </a:rPr>
              <a:t>Database Application: Study Maximal Compression States of 194 Binary Mixtures</a:t>
            </a:r>
            <a:endParaRPr lang="en-US" sz="3200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97844" y="1875098"/>
            <a:ext cx="983847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5846" y="5337857"/>
            <a:ext cx="2400074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D4B8A-41B9-C64F-AD18-65315BCA99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4924" y="1708309"/>
            <a:ext cx="7504995" cy="5070424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D530992-258A-9D4D-92AC-8DEA4682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9550" y="0"/>
            <a:ext cx="9144000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820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E9131-B12E-E744-A902-DA846C59598D}"/>
              </a:ext>
            </a:extLst>
          </p:cNvPr>
          <p:cNvGrpSpPr/>
          <p:nvPr/>
        </p:nvGrpSpPr>
        <p:grpSpPr>
          <a:xfrm>
            <a:off x="209550" y="503434"/>
            <a:ext cx="8686800" cy="754714"/>
            <a:chOff x="209550" y="503434"/>
            <a:chExt cx="8686800" cy="75471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29043B-84D1-1C4D-BE31-43D8FD3C9F15}"/>
                </a:ext>
              </a:extLst>
            </p:cNvPr>
            <p:cNvGrpSpPr/>
            <p:nvPr/>
          </p:nvGrpSpPr>
          <p:grpSpPr>
            <a:xfrm>
              <a:off x="209550" y="1163216"/>
              <a:ext cx="8686800" cy="94932"/>
              <a:chOff x="209550" y="618686"/>
              <a:chExt cx="8686800" cy="94932"/>
            </a:xfrm>
          </p:grpSpPr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B5DCCDAB-9072-A446-8613-40B4B17DE8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18686"/>
                <a:ext cx="8686800" cy="45720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Chalkboard Bold" pitchFamily="1" charset="0"/>
                </a:endParaRPr>
              </a:p>
            </p:txBody>
          </p:sp>
          <p:sp>
            <p:nvSpPr>
              <p:cNvPr id="15" name="Rectangle 23">
                <a:extLst>
                  <a:ext uri="{FF2B5EF4-FFF2-40B4-BE49-F238E27FC236}">
                    <a16:creationId xmlns:a16="http://schemas.microsoft.com/office/drawing/2014/main" id="{0FFDA4B8-3A23-DA4D-BA75-8C46D3D355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86186"/>
                <a:ext cx="8686800" cy="27432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Chalkboard Bold" pitchFamily="1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D69A7-FAE6-BE42-A5E4-05E03D132F88}"/>
                </a:ext>
              </a:extLst>
            </p:cNvPr>
            <p:cNvSpPr/>
            <p:nvPr/>
          </p:nvSpPr>
          <p:spPr bwMode="auto">
            <a:xfrm>
              <a:off x="209550" y="503434"/>
              <a:ext cx="8686800" cy="25708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</p:grpSp>
      <p:sp>
        <p:nvSpPr>
          <p:cNvPr id="836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67427"/>
            <a:ext cx="9144000" cy="90805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>
                    <a:srgbClr val="000000"/>
                  </a:outerShdw>
                </a:effectLst>
              </a:rPr>
              <a:t>Database Application: Study Maximal Compression States of 194 Binary Mixtures</a:t>
            </a:r>
            <a:endParaRPr lang="en-US" sz="3200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97844" y="1875098"/>
            <a:ext cx="983847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5846" y="5337857"/>
            <a:ext cx="2400074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D4B8A-41B9-C64F-AD18-65315BCA99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4924" y="1708309"/>
            <a:ext cx="7504994" cy="5070424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D530992-258A-9D4D-92AC-8DEA4682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9550" y="0"/>
            <a:ext cx="9144000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4843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5FE9131-B12E-E744-A902-DA846C59598D}"/>
              </a:ext>
            </a:extLst>
          </p:cNvPr>
          <p:cNvGrpSpPr/>
          <p:nvPr/>
        </p:nvGrpSpPr>
        <p:grpSpPr>
          <a:xfrm>
            <a:off x="209550" y="503434"/>
            <a:ext cx="8686800" cy="754714"/>
            <a:chOff x="209550" y="503434"/>
            <a:chExt cx="8686800" cy="75471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29043B-84D1-1C4D-BE31-43D8FD3C9F15}"/>
                </a:ext>
              </a:extLst>
            </p:cNvPr>
            <p:cNvGrpSpPr/>
            <p:nvPr/>
          </p:nvGrpSpPr>
          <p:grpSpPr>
            <a:xfrm>
              <a:off x="209550" y="1163216"/>
              <a:ext cx="8686800" cy="94932"/>
              <a:chOff x="209550" y="618686"/>
              <a:chExt cx="8686800" cy="94932"/>
            </a:xfrm>
          </p:grpSpPr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B5DCCDAB-9072-A446-8613-40B4B17DE8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18686"/>
                <a:ext cx="8686800" cy="45720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Chalkboard Bold" pitchFamily="1" charset="0"/>
                </a:endParaRPr>
              </a:p>
            </p:txBody>
          </p:sp>
          <p:sp>
            <p:nvSpPr>
              <p:cNvPr id="15" name="Rectangle 23">
                <a:extLst>
                  <a:ext uri="{FF2B5EF4-FFF2-40B4-BE49-F238E27FC236}">
                    <a16:creationId xmlns:a16="http://schemas.microsoft.com/office/drawing/2014/main" id="{0FFDA4B8-3A23-DA4D-BA75-8C46D3D355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09550" y="686186"/>
                <a:ext cx="8686800" cy="27432"/>
              </a:xfrm>
              <a:prstGeom prst="rect">
                <a:avLst/>
              </a:prstGeom>
              <a:solidFill>
                <a:srgbClr val="00007D">
                  <a:alpha val="78000"/>
                </a:srgbClr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Chalkboard Bold" pitchFamily="1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D69A7-FAE6-BE42-A5E4-05E03D132F88}"/>
                </a:ext>
              </a:extLst>
            </p:cNvPr>
            <p:cNvSpPr/>
            <p:nvPr/>
          </p:nvSpPr>
          <p:spPr bwMode="auto">
            <a:xfrm>
              <a:off x="209550" y="503434"/>
              <a:ext cx="8686800" cy="257088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 Bold" pitchFamily="1" charset="0"/>
              </a:endParaRPr>
            </a:p>
          </p:txBody>
        </p:sp>
      </p:grpSp>
      <p:sp>
        <p:nvSpPr>
          <p:cNvPr id="8366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67427"/>
            <a:ext cx="9144000" cy="90805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>
                    <a:srgbClr val="000000"/>
                  </a:outerShdw>
                </a:effectLst>
              </a:rPr>
              <a:t>Database Application: Study Maximal Compression States of 194 Binary Mixtures</a:t>
            </a:r>
            <a:endParaRPr lang="en-US" sz="3200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97844" y="1875098"/>
            <a:ext cx="983847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5846" y="5337857"/>
            <a:ext cx="2400074" cy="787079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 Bold" pitchFamily="1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D4B8A-41B9-C64F-AD18-65315BCA99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4924" y="1708309"/>
            <a:ext cx="7504994" cy="507042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D530992-258A-9D4D-92AC-8DEA4682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9550" y="0"/>
            <a:ext cx="9144000" cy="16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201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ntitled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titled 1">
      <a:majorFont>
        <a:latin typeface="Chalkboard Bold"/>
        <a:ea typeface=""/>
        <a:cs typeface=""/>
      </a:majorFont>
      <a:minorFont>
        <a:latin typeface="Chalkboar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 Bold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 Bold" pitchFamily="1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19116620</TotalTime>
  <Pages>3</Pages>
  <Words>55</Words>
  <Application>Microsoft Macintosh PowerPoint</Application>
  <PresentationFormat>On-screen Show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Chalkboard Bold</vt:lpstr>
      <vt:lpstr>Monotype Sorts</vt:lpstr>
      <vt:lpstr>untitled 1</vt:lpstr>
      <vt:lpstr>Database Application: Study Maximal Compression States of 194 Binary Mixtures</vt:lpstr>
      <vt:lpstr>Database Application: Study Maximal Compression States of 194 Binary Mixtures</vt:lpstr>
      <vt:lpstr>Database Application: Study Maximal Compression States of 194 Binary Mixtures</vt:lpstr>
      <vt:lpstr>Database Application: Study Maximal Compression States of 194 Binary Mixtures</vt:lpstr>
      <vt:lpstr>Database Application: Study Maximal Compression States of 194 Binary Mixtures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subject/>
  <dc:creator>Computations</dc:creator>
  <cp:keywords/>
  <dc:description/>
  <cp:lastModifiedBy>Burkhard Militzer</cp:lastModifiedBy>
  <cp:revision>1261</cp:revision>
  <cp:lastPrinted>2011-08-19T06:33:22Z</cp:lastPrinted>
  <dcterms:created xsi:type="dcterms:W3CDTF">2011-08-19T05:35:47Z</dcterms:created>
  <dcterms:modified xsi:type="dcterms:W3CDTF">2021-02-04T15:23:16Z</dcterms:modified>
</cp:coreProperties>
</file>